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3796" autoAdjust="0"/>
  </p:normalViewPr>
  <p:slideViewPr>
    <p:cSldViewPr snapToGrid="0">
      <p:cViewPr varScale="1">
        <p:scale>
          <a:sx n="73" d="100"/>
          <a:sy n="73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Aug </a:t>
            </a:r>
            <a:r>
              <a:rPr lang="en-US" dirty="0" smtClean="0"/>
              <a:t>23,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4266132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</a:t>
            </a:r>
            <a:r>
              <a:rPr lang="en-US" b="1" dirty="0" smtClean="0"/>
              <a:t>Now</a:t>
            </a:r>
          </a:p>
          <a:p>
            <a:r>
              <a:rPr lang="en-US" b="1" dirty="0" smtClean="0"/>
              <a:t>You need to boil some water for an experiment. Explain what safety steps you need to use when filling a beaker with water from the faucet and placing it on a hot plate. </a:t>
            </a:r>
          </a:p>
          <a:p>
            <a:endParaRPr lang="en-US" b="1" dirty="0"/>
          </a:p>
          <a:p>
            <a:r>
              <a:rPr lang="en-US" b="1" dirty="0" smtClean="0"/>
              <a:t>Pick up 2 handouts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67783" y="2607491"/>
            <a:ext cx="5729172" cy="3416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Work Day for assignment completions</a:t>
            </a:r>
            <a:endParaRPr lang="en-US" b="1" dirty="0" smtClean="0"/>
          </a:p>
          <a:p>
            <a:pPr lvl="1"/>
            <a:r>
              <a:rPr lang="en-US" b="1" dirty="0"/>
              <a:t>Time to finish </a:t>
            </a:r>
            <a:r>
              <a:rPr lang="en-US" b="1" dirty="0" smtClean="0"/>
              <a:t>mapping</a:t>
            </a:r>
          </a:p>
          <a:p>
            <a:pPr lvl="1"/>
            <a:endParaRPr lang="en-US" b="1" dirty="0"/>
          </a:p>
          <a:p>
            <a:pPr lvl="1"/>
            <a:endParaRPr lang="en-US" dirty="0"/>
          </a:p>
          <a:p>
            <a:r>
              <a:rPr lang="en-US" b="1" dirty="0" smtClean="0"/>
              <a:t>Assignment: Word search and scramble words. </a:t>
            </a:r>
          </a:p>
          <a:p>
            <a:r>
              <a:rPr lang="en-US" b="1" dirty="0" smtClean="0"/>
              <a:t>(Leave matching for later)</a:t>
            </a: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15151</TotalTime>
  <Words>74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Chemistry – Aug 23,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86</cp:revision>
  <dcterms:created xsi:type="dcterms:W3CDTF">2015-08-11T02:33:52Z</dcterms:created>
  <dcterms:modified xsi:type="dcterms:W3CDTF">2019-08-23T19:09:39Z</dcterms:modified>
</cp:coreProperties>
</file>